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Monthly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April 11, 2024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	April 11,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33" y="701040"/>
            <a:ext cx="11628783" cy="5958840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/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Approval of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Clerk’s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Treasurer Transition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Covered Bridge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Business</a:t>
            </a:r>
            <a:r>
              <a:rPr lang="en-US" sz="1800" dirty="0"/>
              <a:t> 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Pine County Law Enforcement Contract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Approve Gambling Permit for Essentia Raffle @ Moose Lake Golf Club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Planning Commission Vacancy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Board of Supervisors 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Commission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Claims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Mail &amp;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10697</TotalTime>
  <Words>86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Monthly Meeting</vt:lpstr>
      <vt:lpstr>Agenda April 11, 2024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Cindy Woltjer</cp:lastModifiedBy>
  <cp:revision>115</cp:revision>
  <cp:lastPrinted>2024-02-07T14:04:40Z</cp:lastPrinted>
  <dcterms:created xsi:type="dcterms:W3CDTF">2018-01-02T22:20:36Z</dcterms:created>
  <dcterms:modified xsi:type="dcterms:W3CDTF">2024-04-10T17:28:17Z</dcterms:modified>
</cp:coreProperties>
</file>