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March 12, 2019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  -  Annual Meeting	March 12,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795130"/>
            <a:ext cx="11628783" cy="5923722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8:30 PM  / 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Nominate A Moderator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Reading of 2018 Annual Meeting Minutes.  Motion to Approve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 &amp; Clerk’s Joint Report.  Motion to Approve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Town Board of Supervisor’s Recommendation of Levy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Election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Time for Annual Election.  Motion to Approve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Time for Annual Meeting.  Motion to Approve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Charitable Donations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Annual 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Moose Lake Windemere Sanitary Sewer District (MLWSSD) Update.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Hospital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 Pertinent Township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Adjourn.  Motion to Approve.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6912</TotalTime>
  <Words>107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Annual Meeting</vt:lpstr>
      <vt:lpstr>Agenda  -  Annual Meeting March 12, 2019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Scott Danelski</cp:lastModifiedBy>
  <cp:revision>127</cp:revision>
  <cp:lastPrinted>2019-03-12T21:45:40Z</cp:lastPrinted>
  <dcterms:created xsi:type="dcterms:W3CDTF">2018-01-02T22:20:36Z</dcterms:created>
  <dcterms:modified xsi:type="dcterms:W3CDTF">2019-03-12T21:45:56Z</dcterms:modified>
</cp:coreProperties>
</file>